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fr-FR" smtClean="0"/>
              <a:t>Modifiez le style du titre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11/28/2023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23A1CC3-2375-41D4-9E03-427CAF2A4C1A}" type="datetimeFigureOut">
              <a:rPr lang="en-US" dirty="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fr-FR" smtClean="0"/>
              <a:t>Modifiez le style du titre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FF16868-8199-4C2C-A5B1-63AEE139F88E}" type="datetimeFigureOut">
              <a:rPr lang="en-US" dirty="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fr-FR" smtClean="0"/>
              <a:t>Modifiez le style du titre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AD9FF7F-6988-44CC-821B-644E70CD2F73}" type="datetimeFigureOut">
              <a:rPr lang="en-US" dirty="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C12C299-16B2-4475-990D-751901EACC14}" type="datetimeFigureOut">
              <a:rPr lang="en-US" dirty="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11/28/2023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fr-FR" smtClean="0"/>
              <a:t>Modifiez le style du titre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F34E6425-0181-43F2-84FC-787E803FD2F8}" type="datetimeFigureOut">
              <a:rPr lang="en-US" dirty="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76E86A4C-8E40-4F87-A4F0-01A0687C5742}" type="datetimeFigureOut">
              <a:rPr lang="en-US" dirty="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fr-FR" smtClean="0"/>
              <a:t>Cliquez sur l'icône pour ajouter une image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35E72C73-2D91-4E12-BA25-F0AA0C03599B}" type="datetimeFigureOut">
              <a:rPr lang="en-US" dirty="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smtClean="0"/>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11/28/2023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fif"/></Relationships>
</file>

<file path=ppt/slides/_rels/slide2.xml.rels><?xml version="1.0" encoding="UTF-8" standalone="yes"?>
<Relationships xmlns="http://schemas.openxmlformats.org/package/2006/relationships"><Relationship Id="rId8" Type="http://schemas.openxmlformats.org/officeDocument/2006/relationships/image" Target="../media/image4.jfif"/><Relationship Id="rId3" Type="http://schemas.openxmlformats.org/officeDocument/2006/relationships/image" Target="../media/image6.jpg"/><Relationship Id="rId7"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jp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79451" y="1178010"/>
            <a:ext cx="8005521" cy="749080"/>
          </a:xfrm>
        </p:spPr>
        <p:txBody>
          <a:bodyPr/>
          <a:lstStyle/>
          <a:p>
            <a:r>
              <a:rPr lang="fr-FR" dirty="0" smtClean="0"/>
              <a:t>Welcom To Gamer Hub </a:t>
            </a:r>
            <a:endParaRPr lang="fr-FR" dirty="0"/>
          </a:p>
        </p:txBody>
      </p:sp>
      <p:sp>
        <p:nvSpPr>
          <p:cNvPr id="3" name="Sous-titre 2"/>
          <p:cNvSpPr>
            <a:spLocks noGrp="1"/>
          </p:cNvSpPr>
          <p:nvPr>
            <p:ph type="subTitle" idx="1"/>
          </p:nvPr>
        </p:nvSpPr>
        <p:spPr>
          <a:xfrm>
            <a:off x="561831" y="1927090"/>
            <a:ext cx="8825658" cy="861420"/>
          </a:xfrm>
        </p:spPr>
        <p:txBody>
          <a:bodyPr>
            <a:normAutofit lnSpcReduction="10000"/>
          </a:bodyPr>
          <a:lstStyle/>
          <a:p>
            <a:r>
              <a:rPr lang="fr-FR" dirty="0" smtClean="0"/>
              <a:t>A Patform where you can find whatever you search for in nich of gaming aNd gamE also IN CREATION CONTENT , content and where to buy from IF YOUR NEEDING A NEW SETUP OR START WITH NEW ONE .</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1100" y="1105673"/>
            <a:ext cx="3390900" cy="2076450"/>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411" y="2868677"/>
            <a:ext cx="5139964" cy="2593578"/>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817" y="3728293"/>
            <a:ext cx="4068545" cy="2301804"/>
          </a:xfrm>
          <a:prstGeom prst="rect">
            <a:avLst/>
          </a:prstGeom>
        </p:spPr>
      </p:pic>
    </p:spTree>
    <p:extLst>
      <p:ext uri="{BB962C8B-B14F-4D97-AF65-F5344CB8AC3E}">
        <p14:creationId xmlns:p14="http://schemas.microsoft.com/office/powerpoint/2010/main" val="163803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dirty="0" smtClean="0"/>
              <a:t>WHAT’S OUR PLATFORM IS SERVING YOU ?</a:t>
            </a:r>
            <a:endParaRPr lang="fr-FR" sz="3200" dirty="0"/>
          </a:p>
        </p:txBody>
      </p:sp>
      <p:sp>
        <p:nvSpPr>
          <p:cNvPr id="3" name="Espace réservé du contenu 2"/>
          <p:cNvSpPr>
            <a:spLocks noGrp="1"/>
          </p:cNvSpPr>
          <p:nvPr>
            <p:ph idx="1"/>
          </p:nvPr>
        </p:nvSpPr>
        <p:spPr/>
        <p:txBody>
          <a:bodyPr/>
          <a:lstStyle/>
          <a:p>
            <a:r>
              <a:rPr lang="fr-FR" dirty="0" smtClean="0"/>
              <a:t>Our Platofrom is serving you best clients services with best support also where you can find whatever you want that have a relation with gaming Niche for example :</a:t>
            </a:r>
          </a:p>
          <a:p>
            <a:r>
              <a:rPr lang="fr-FR" dirty="0" smtClean="0"/>
              <a:t>Setups .</a:t>
            </a:r>
          </a:p>
          <a:p>
            <a:r>
              <a:rPr lang="fr-FR" dirty="0" smtClean="0"/>
              <a:t>Games .</a:t>
            </a:r>
          </a:p>
          <a:p>
            <a:r>
              <a:rPr lang="fr-FR" dirty="0" smtClean="0"/>
              <a:t>Streaming Platform .</a:t>
            </a:r>
          </a:p>
          <a:p>
            <a:r>
              <a:rPr lang="fr-FR" dirty="0" smtClean="0"/>
              <a:t>Also with a page where you can find all information about us and our social media and page where you can sign in and make your experiance even better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0866" y="2136003"/>
            <a:ext cx="1548712" cy="137331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866" y="4830720"/>
            <a:ext cx="1548712" cy="1479464"/>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0866" y="3524942"/>
            <a:ext cx="1548712" cy="1203577"/>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03" y="2245184"/>
            <a:ext cx="1154954" cy="1154954"/>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080" y="3399285"/>
            <a:ext cx="812698" cy="812698"/>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56" y="4147036"/>
            <a:ext cx="1219048" cy="1219048"/>
          </a:xfrm>
          <a:prstGeom prst="rect">
            <a:avLst/>
          </a:prstGeom>
        </p:spPr>
      </p:pic>
      <p:pic>
        <p:nvPicPr>
          <p:cNvPr id="10" name="Imag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7783" y="3399285"/>
            <a:ext cx="2413944" cy="1194143"/>
          </a:xfrm>
          <a:prstGeom prst="rect">
            <a:avLst/>
          </a:prstGeom>
        </p:spPr>
      </p:pic>
      <p:pic>
        <p:nvPicPr>
          <p:cNvPr id="11" name="Imag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54" y="5184465"/>
            <a:ext cx="1193651" cy="1193651"/>
          </a:xfrm>
          <a:prstGeom prst="rect">
            <a:avLst/>
          </a:prstGeom>
        </p:spPr>
      </p:pic>
    </p:spTree>
    <p:extLst>
      <p:ext uri="{BB962C8B-B14F-4D97-AF65-F5344CB8AC3E}">
        <p14:creationId xmlns:p14="http://schemas.microsoft.com/office/powerpoint/2010/main" val="379955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HOME PAGE</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30" y="2166551"/>
            <a:ext cx="2512540" cy="4637906"/>
          </a:xfrm>
        </p:spPr>
      </p:pic>
      <p:sp>
        <p:nvSpPr>
          <p:cNvPr id="6" name="ZoneTexte 5"/>
          <p:cNvSpPr txBox="1"/>
          <p:nvPr/>
        </p:nvSpPr>
        <p:spPr>
          <a:xfrm>
            <a:off x="2627870" y="2280142"/>
            <a:ext cx="6895071" cy="4524315"/>
          </a:xfrm>
          <a:prstGeom prst="rect">
            <a:avLst/>
          </a:prstGeom>
          <a:noFill/>
        </p:spPr>
        <p:txBody>
          <a:bodyPr wrap="square" rtlCol="0">
            <a:spAutoFit/>
          </a:bodyPr>
          <a:lstStyle/>
          <a:p>
            <a:r>
              <a:rPr lang="fr-FR" dirty="0" smtClean="0"/>
              <a:t> - Our </a:t>
            </a:r>
            <a:r>
              <a:rPr lang="fr-FR" dirty="0"/>
              <a:t>home Page </a:t>
            </a:r>
            <a:r>
              <a:rPr lang="fr-FR" dirty="0" smtClean="0"/>
              <a:t>constitu with a big header with the logo of our store beside it there is link or what we can say other page that you can search more in it .</a:t>
            </a:r>
          </a:p>
          <a:p>
            <a:endParaRPr lang="fr-FR" dirty="0"/>
          </a:p>
          <a:p>
            <a:pPr marL="285750" indent="-285750">
              <a:buFontTx/>
              <a:buChar char="-"/>
            </a:pPr>
            <a:r>
              <a:rPr lang="fr-FR" dirty="0" smtClean="0"/>
              <a:t>After our header we have some 3 section that ech one talk about a defferents utulisation in our platform start with :</a:t>
            </a:r>
          </a:p>
          <a:p>
            <a:pPr marL="285750" indent="-285750">
              <a:buFontTx/>
              <a:buChar char="-"/>
            </a:pPr>
            <a:endParaRPr lang="fr-FR" dirty="0" smtClean="0"/>
          </a:p>
          <a:p>
            <a:pPr marL="285750" indent="-285750">
              <a:buFontTx/>
              <a:buChar char="-"/>
            </a:pPr>
            <a:r>
              <a:rPr lang="fr-FR" dirty="0" smtClean="0"/>
              <a:t>Section of games where you can find most played games and a link where take u directy to games page then you can find every game you want and link that you for it</a:t>
            </a:r>
          </a:p>
          <a:p>
            <a:pPr marL="285750" indent="-285750">
              <a:buFontTx/>
              <a:buChar char="-"/>
            </a:pPr>
            <a:endParaRPr lang="fr-FR" dirty="0"/>
          </a:p>
          <a:p>
            <a:pPr marL="285750" indent="-285750">
              <a:buFontTx/>
              <a:buChar char="-"/>
            </a:pPr>
            <a:r>
              <a:rPr lang="fr-FR" dirty="0" smtClean="0"/>
              <a:t>Section of setups it same for the games but there you can find desktop or laptop that you intress in it then when you click on the button learn more it take you to the best site that you can buy from it with high quality </a:t>
            </a:r>
          </a:p>
        </p:txBody>
      </p:sp>
      <p:sp>
        <p:nvSpPr>
          <p:cNvPr id="7" name="ZoneTexte 6"/>
          <p:cNvSpPr txBox="1"/>
          <p:nvPr/>
        </p:nvSpPr>
        <p:spPr>
          <a:xfrm>
            <a:off x="9638271" y="2280142"/>
            <a:ext cx="2553729" cy="4247317"/>
          </a:xfrm>
          <a:prstGeom prst="rect">
            <a:avLst/>
          </a:prstGeom>
          <a:noFill/>
        </p:spPr>
        <p:txBody>
          <a:bodyPr wrap="square" rtlCol="0">
            <a:spAutoFit/>
          </a:bodyPr>
          <a:lstStyle/>
          <a:p>
            <a:r>
              <a:rPr lang="fr-FR" dirty="0" smtClean="0"/>
              <a:t>- Section of streaming platform it has defferents so when you go inside the page you will find the most utulisable platform to watch content or creat</a:t>
            </a:r>
            <a:r>
              <a:rPr lang="fr-FR" dirty="0"/>
              <a:t> </a:t>
            </a:r>
            <a:r>
              <a:rPr lang="fr-FR" dirty="0" smtClean="0"/>
              <a:t>content and most influencer and player with their name and photo and also how to start your account and profile on it ,</a:t>
            </a:r>
            <a:endParaRPr lang="fr-FR" dirty="0"/>
          </a:p>
        </p:txBody>
      </p:sp>
    </p:spTree>
    <p:extLst>
      <p:ext uri="{BB962C8B-B14F-4D97-AF65-F5344CB8AC3E}">
        <p14:creationId xmlns:p14="http://schemas.microsoft.com/office/powerpoint/2010/main" val="296097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Game’s</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308" y="2636108"/>
            <a:ext cx="2470544" cy="4108106"/>
          </a:xfrm>
        </p:spPr>
      </p:pic>
      <p:sp>
        <p:nvSpPr>
          <p:cNvPr id="5" name="ZoneTexte 4"/>
          <p:cNvSpPr txBox="1"/>
          <p:nvPr/>
        </p:nvSpPr>
        <p:spPr>
          <a:xfrm>
            <a:off x="3443417" y="3805881"/>
            <a:ext cx="8106032" cy="1200329"/>
          </a:xfrm>
          <a:prstGeom prst="rect">
            <a:avLst/>
          </a:prstGeom>
          <a:noFill/>
        </p:spPr>
        <p:txBody>
          <a:bodyPr wrap="square" rtlCol="0">
            <a:spAutoFit/>
          </a:bodyPr>
          <a:lstStyle/>
          <a:p>
            <a:r>
              <a:rPr lang="fr-FR" dirty="0"/>
              <a:t> </a:t>
            </a:r>
            <a:r>
              <a:rPr lang="fr-FR" dirty="0" smtClean="0"/>
              <a:t>- In this section like we have told befor you can find every game you like and most played one with their name and their description and a button learn more that take to the best application or  website that you can download the game from it and have best experiance ever</a:t>
            </a:r>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068" y="2414718"/>
            <a:ext cx="1397094" cy="1308786"/>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378" y="2314833"/>
            <a:ext cx="1477260" cy="1343798"/>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6033" y="5300711"/>
            <a:ext cx="1275881" cy="1295487"/>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4067" y="5243046"/>
            <a:ext cx="1397094" cy="1295487"/>
          </a:xfrm>
          <a:prstGeom prst="rect">
            <a:avLst/>
          </a:prstGeom>
        </p:spPr>
      </p:pic>
    </p:spTree>
    <p:extLst>
      <p:ext uri="{BB962C8B-B14F-4D97-AF65-F5344CB8AC3E}">
        <p14:creationId xmlns:p14="http://schemas.microsoft.com/office/powerpoint/2010/main" val="1580863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Setup’s</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806" y="2594918"/>
            <a:ext cx="2792626" cy="4110681"/>
          </a:xfrm>
        </p:spPr>
      </p:pic>
      <p:sp>
        <p:nvSpPr>
          <p:cNvPr id="5" name="ZoneTexte 4"/>
          <p:cNvSpPr txBox="1"/>
          <p:nvPr/>
        </p:nvSpPr>
        <p:spPr>
          <a:xfrm>
            <a:off x="3303372" y="3776558"/>
            <a:ext cx="6227805" cy="1477328"/>
          </a:xfrm>
          <a:prstGeom prst="rect">
            <a:avLst/>
          </a:prstGeom>
          <a:noFill/>
        </p:spPr>
        <p:txBody>
          <a:bodyPr wrap="square" rtlCol="0">
            <a:spAutoFit/>
          </a:bodyPr>
          <a:lstStyle/>
          <a:p>
            <a:r>
              <a:rPr lang="fr-FR" dirty="0" smtClean="0"/>
              <a:t> - The part Setup is the most helper i think in our platform because you can find most desktop or laptop are gaming with hight value inside them start from the processeur to the motherboard with a reasonable price that match anyone .</a:t>
            </a:r>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9115" y="2257296"/>
            <a:ext cx="2595653" cy="1944002"/>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114" y="4829146"/>
            <a:ext cx="2685785" cy="1953220"/>
          </a:xfrm>
          <a:prstGeom prst="rect">
            <a:avLst/>
          </a:prstGeom>
        </p:spPr>
      </p:pic>
    </p:spTree>
    <p:extLst>
      <p:ext uri="{BB962C8B-B14F-4D97-AF65-F5344CB8AC3E}">
        <p14:creationId xmlns:p14="http://schemas.microsoft.com/office/powerpoint/2010/main" val="3557820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ABOUT US / SING IN</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637" y="2298358"/>
            <a:ext cx="3007471" cy="4399004"/>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6293" y="2298358"/>
            <a:ext cx="3118334" cy="4438674"/>
          </a:xfrm>
          <a:prstGeom prst="rect">
            <a:avLst/>
          </a:prstGeom>
        </p:spPr>
      </p:pic>
      <p:sp>
        <p:nvSpPr>
          <p:cNvPr id="6" name="ZoneTexte 5"/>
          <p:cNvSpPr txBox="1"/>
          <p:nvPr/>
        </p:nvSpPr>
        <p:spPr>
          <a:xfrm>
            <a:off x="3542270" y="3343698"/>
            <a:ext cx="5198076" cy="2308324"/>
          </a:xfrm>
          <a:prstGeom prst="rect">
            <a:avLst/>
          </a:prstGeom>
          <a:noFill/>
        </p:spPr>
        <p:txBody>
          <a:bodyPr wrap="square" rtlCol="0">
            <a:spAutoFit/>
          </a:bodyPr>
          <a:lstStyle/>
          <a:p>
            <a:r>
              <a:rPr lang="fr-FR" dirty="0"/>
              <a:t> </a:t>
            </a:r>
            <a:r>
              <a:rPr lang="fr-FR" dirty="0" smtClean="0"/>
              <a:t>- These part of our platform i think its also from the important part of our platform because it give the user a better experiance from knowing us our services our support our system of game’s also making their experiance by sing in </a:t>
            </a:r>
            <a:r>
              <a:rPr lang="fr-FR" dirty="0" smtClean="0"/>
              <a:t>in</a:t>
            </a:r>
            <a:r>
              <a:rPr lang="fr-FR" dirty="0" smtClean="0"/>
              <a:t> out platform and give them our social media for they can contact us and they be free</a:t>
            </a:r>
            <a:endParaRPr lang="fr-FR" dirty="0"/>
          </a:p>
        </p:txBody>
      </p:sp>
    </p:spTree>
    <p:extLst>
      <p:ext uri="{BB962C8B-B14F-4D97-AF65-F5344CB8AC3E}">
        <p14:creationId xmlns:p14="http://schemas.microsoft.com/office/powerpoint/2010/main" val="1644106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rection Ion">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TM02900722[[fn=Salle Ion]]</Template>
  <TotalTime>36</TotalTime>
  <Words>471</Words>
  <Application>Microsoft Office PowerPoint</Application>
  <PresentationFormat>Grand écran</PresentationFormat>
  <Paragraphs>23</Paragraphs>
  <Slides>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vt:i4>
      </vt:variant>
    </vt:vector>
  </HeadingPairs>
  <TitlesOfParts>
    <vt:vector size="10" baseType="lpstr">
      <vt:lpstr>Arial</vt:lpstr>
      <vt:lpstr>Century Gothic</vt:lpstr>
      <vt:lpstr>Wingdings 3</vt:lpstr>
      <vt:lpstr>Direction Ion</vt:lpstr>
      <vt:lpstr>Welcom To Gamer Hub </vt:lpstr>
      <vt:lpstr>WHAT’S OUR PLATFORM IS SERVING YOU ?</vt:lpstr>
      <vt:lpstr>HOME PAGE</vt:lpstr>
      <vt:lpstr>Game’s</vt:lpstr>
      <vt:lpstr>Setup’s</vt:lpstr>
      <vt:lpstr>ABOUT US / SING IN</vt:lpstr>
    </vt:vector>
  </TitlesOfParts>
  <Company>setupgame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 To Gamer Hub</dc:title>
  <dc:creator>Setup Game</dc:creator>
  <cp:lastModifiedBy>Setup Game</cp:lastModifiedBy>
  <cp:revision>5</cp:revision>
  <dcterms:created xsi:type="dcterms:W3CDTF">2023-11-28T10:28:44Z</dcterms:created>
  <dcterms:modified xsi:type="dcterms:W3CDTF">2023-11-28T11:05:05Z</dcterms:modified>
</cp:coreProperties>
</file>